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Harpa Cristã - O Cego de Jericó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Enquanto para Jericó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bom Jesus passava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cego filho de Jacó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Sem se cansar clamava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ó Filho de Davi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Tem compaixão de mim, Senhor!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Jesus, ó Filho de Davi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Atende o meu clamor!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multidão vendo clamar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Sê quieto, lhe dizia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ele sem a escutar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Mais forte repetia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ó Filho de Davi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Tem compaixão de mim, Senhor!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ó Filho de Davi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Atende o meu clamor!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então, mandou chamar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O cego que gritava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veio logo, sem tardar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ainda assim clamava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ó Filho de Davi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Tem compaixão de mim, Senhor!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ó Filho de Davi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Atende o meu clamor!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pergunta com prazer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queres que te faça?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eu quero hoje 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Teu poder e graça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Jesus lhe respondeu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Vai, a tua fé te salvou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logo viu, o Bartimeu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ao bom Jesus louvou!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