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Jefferson &amp; Suellen - Foi Na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cruz era o meu lugar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Os cravos eram em minhas mãos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castigo estava sobre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era culpado, Ele não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tudo que eu fizer ainda será</a:t>
            </a:r>
          </a:p>
          <a:p>
            <a:pPr algn="ctr">
              <a:defRPr sz="3500"/>
            </a:pPr>
            <a:r>
              <a:t>muito pouco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Comparado ao que Ele fez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tudo que eu fizer ainda será</a:t>
            </a:r>
          </a:p>
          <a:p>
            <a:pPr algn="ctr">
              <a:defRPr sz="3500"/>
            </a:pPr>
            <a:r>
              <a:t>muito pouco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Comparado ao que Ele fez por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na cruz que o Seu sangue</a:t>
            </a:r>
          </a:p>
          <a:p>
            <a:pPr algn="ctr">
              <a:defRPr sz="3500"/>
            </a:pPr>
            <a:r>
              <a:t>derramou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foi na cruz que se ouviu o</a:t>
            </a:r>
          </a:p>
          <a:p>
            <a:pPr algn="ctr">
              <a:defRPr sz="3500"/>
            </a:pPr>
            <a:r>
              <a:t>brado: Está consumado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tudo que eu fizer ainda será</a:t>
            </a:r>
          </a:p>
          <a:p>
            <a:pPr algn="ctr">
              <a:defRPr sz="3500"/>
            </a:pPr>
            <a:r>
              <a:t>muito pouco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Comparado ao que Ele fez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tudo que eu fizer ainda será</a:t>
            </a:r>
          </a:p>
          <a:p>
            <a:pPr algn="ctr">
              <a:defRPr sz="3500"/>
            </a:pPr>
            <a:r>
              <a:t>muito pouco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Comparado ao que Ele fez por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foi na cruz que o Seu sangue</a:t>
            </a:r>
          </a:p>
          <a:p>
            <a:pPr algn="ctr">
              <a:defRPr sz="3500"/>
            </a:pPr>
            <a:r>
              <a:t>derramou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foi na cruz que se ouviu o</a:t>
            </a:r>
          </a:p>
          <a:p>
            <a:pPr algn="ctr">
              <a:defRPr sz="3500"/>
            </a:pPr>
            <a:r>
              <a:t>brado: Está consumado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na cruz que o Seu sangue</a:t>
            </a:r>
          </a:p>
          <a:p>
            <a:pPr algn="ctr">
              <a:defRPr sz="3500"/>
            </a:pPr>
            <a:r>
              <a:t>derramou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foi na cruz que se ouviu o</a:t>
            </a:r>
          </a:p>
          <a:p>
            <a:pPr algn="ctr">
              <a:defRPr sz="3500"/>
            </a:pPr>
            <a:r>
              <a:t>brado: Está consumado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Já foi consumado, o véu já foi rasgado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acesso, liberado, pode entrar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Hoje, me assento à mesa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mesmo que eu não mereça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filho grato e posso desfrutar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já foi consumado, o véu já foi rasgado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 acesso, liberado, pode entrar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Hoje, me assento à mesa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mesmo que eu não mereça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filho grato e posso desfrutar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foi na cruz que Seu sangue</a:t>
            </a:r>
          </a:p>
          <a:p>
            <a:pPr algn="ctr">
              <a:defRPr sz="3500"/>
            </a:pPr>
            <a:r>
              <a:t>derramou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foi na cruz que se ouviu 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brado: Está consumado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foi na cruz que Seu sangue</a:t>
            </a:r>
          </a:p>
          <a:p>
            <a:pPr algn="ctr">
              <a:defRPr sz="3500"/>
            </a:pPr>
            <a:r>
              <a:t>derramou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foi na cruz que se ouviu o</a:t>
            </a:r>
          </a:p>
          <a:p>
            <a:pPr algn="ctr">
              <a:defRPr sz="3500"/>
            </a:pPr>
            <a:r>
              <a:t>brado: Está consumado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Já foi consumado, o véu já foi rasgado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acesso, liberado, pode entrar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Hoje, me assento à mesa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mesmo que eu não mereça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filho grato e posso desfrutar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já foi consumado, o véu já foi rasgado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acesso, liberado, pode entrar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Hoje, me assento à mesa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mesmo que eu não mereça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filho grato e posso desfrutar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foi na cruz que o Seu sangue</a:t>
            </a:r>
          </a:p>
          <a:p>
            <a:pPr algn="ctr">
              <a:defRPr sz="3500"/>
            </a:pPr>
            <a:r>
              <a:t>derramou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na cruz que se ouviu o brado:</a:t>
            </a:r>
          </a:p>
          <a:p>
            <a:pPr algn="ctr">
              <a:defRPr sz="3500"/>
            </a:pPr>
            <a:r>
              <a:t>Está consumado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