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 Guedes - Vitorioso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Lutamos com armas de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nada irá resistir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Enquanto adoramos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meio às tribulações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nosso Deus é vencedor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O adoramos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Poderoso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Grandioso És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Vitorioso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tempestade estás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infalível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reinos vêm e vão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trono acima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imutável é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inferno não prevaleceu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nada irá me impedir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Te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Muralhas vão estremecer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Cadeias irão se romper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Enquanto adoramos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Vitorioso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tempestade estás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infalível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reinos vêm e vão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trono acima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imutável é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Imutável És,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adoramos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trovão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Impetuoso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Grandioso És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venha 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proclamamos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Grandioso És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trovão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Impetuoso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Poderoso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Grandioso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venha 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proclamamos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Grandioso És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Vitorioso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tempestade estás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infalível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reinos vêm e vão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trono acima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nome imutável é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Como um trovão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Impetuoso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Poderoso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Grandioso 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venha 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proclamamos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