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A Vinda de Cristo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Subiu triunfante pra o céu, o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Assim mesmo há de voltar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Eis que venho breve, diz o Salvador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o alarido ecoar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muita prudência eu quero estar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Esperando por meu Senhor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sempre alerta aqui vigiar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Té que venha 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Cristo encontrar-me, gozo irei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Ele nas nuvens descer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Corpo igual ao Seu, nesse dia terei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dia de glória há de ser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muita prudência eu quero estar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Esperando por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sempre alerta aqui vigiar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Té que venha 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Bendizendo a Cristo, no céu entrarei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Irei no milênio ingressar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Só com meu Jesus, eu aqui voltarei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todas nações vem julgar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muita prudência eu quero estar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Esperando por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sempre alerta aqui vigiar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Té que venha 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 sobre o Teu povo reinar, ó Senhor!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Teu reinado aqui gozo traz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Ó vem, proteção nos trazer, Salvador!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Vem, Jesus, com justiça e paz!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muita prudência eu quero estar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Esperando por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sempre alerta aqui vigiar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Té que venha 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Vem, Cristo, meu Rei, Tua Esposa buscar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contigo subir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canto perene Te quero entoar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a glória eternal fruir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muita prudência eu quero estar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Esperando por meu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sempre alerta aqui vigiar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Té que venha o meu Salvador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