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Só Pra Contrariar (SPC) - A Barata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Toda vez que eu chego em casa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barata da vizinha está na minha cama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Toda vez que eu chego em casa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barata da vizinha está na minha cama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Diz aí Luis Fernando o que cê vai fazer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vou comprar um chicote pra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me defender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vai dar uma chicotada na barata dela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vai dar uma chicotada na barata dela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Toda vez que eu chego em casa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barata da vizinha está na minha cama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Toda vez que eu chego em casa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barata da vizinha está na minha cama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Diz aí Rogério o que cê vai fazer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vou comprar um pau pra me defender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vai dar uma paulada na barata dela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vai dar uma paulada na barata dela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Toda vez que eu chego em casa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barata da vizinha está na minha cama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Toda vez que eu chego em casa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barata da vizinha está na minha cama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Diz aí Fernando o que cê vai fazer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vou comprar uma espora pra</a:t>
            </a:r>
          </a:p>
          <a:p>
            <a:pPr algn="ctr">
              <a:defRPr sz="3500"/>
            </a:pPr>
            <a:r>
              <a:t>me defender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vai dar uma esporada na barata dela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Ele vai dar uma esporada na barata dela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Toda vez que eu chego em casa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barata da vizinha está na minha cama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Toda vez que eu chego em casa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barata da vizinha está na minha cama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Diz aí Luizinho o que cê vai fazer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vou comprar uma inseticida</a:t>
            </a:r>
          </a:p>
          <a:p>
            <a:pPr algn="ctr">
              <a:defRPr sz="3500"/>
            </a:pPr>
            <a:r>
              <a:t>pra me defender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vai dar uma tonteada na barata dela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vai dar uma tonteada na barata dela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Toda vez que eu chego em casa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barata da vizinha está na minha cama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Toda vez que eu chego em casa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A barata da vizinha está na minha cama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Diz aí Serginho o que cê vai fazer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vou comprar uma furadeira</a:t>
            </a:r>
          </a:p>
          <a:p>
            <a:pPr algn="ctr">
              <a:defRPr sz="3500"/>
            </a:pPr>
            <a:r>
              <a:t>pra me defender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vai dar uma furada na barata dela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vai dar uma furada na barata dela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Toda vez que eu chego em casa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 barata da vizinha está na minha cama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Toda vez que eu chego em casa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barata da vizinha está na minha cama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Diz aí Alexandre o que cê vai fazer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vou comprar uma bombinha pra</a:t>
            </a:r>
          </a:p>
          <a:p>
            <a:pPr algn="ctr">
              <a:defRPr sz="3500"/>
            </a:pPr>
            <a:r>
              <a:t>me defender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vai dar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Ele vai dar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