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Gabriela Rocha - Creio Que Tu És a Cura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escutas quando clamo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acalma o meu pensar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levas pelo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Curando todo meu ser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Confio em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Confio em 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Creio que Tu és a cura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Creio que És tudo para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Creio que Tu és 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Creio que não há outro igual a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eu preciso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Me escutas quando clamo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acalma o meu pensar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levas pelo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Curando todo meu ser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Confio em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Confio em Ti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Creio que Tu és a cura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Creio que És tudo para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Creio que Tu és 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Creio que não há outro igual a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eu preciso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há outro igual a Ti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Nada é impossível para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Nada é impossível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Nada é impossível para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Tens o meu mundo em Tuas mãos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Nada é impossível para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Nada é impossível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Nada é impossível para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Tens o meu mundo em Tuas mãos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Creio que Tu és a cura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Creio que És tudo para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Creio que Tu és 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Creio que não há outro igual a Ti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Jesus, eu preciso de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há outro igual a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eu preciso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