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Gabriela Rocha - 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Dele e por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Ele são todas as coisas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Dele e por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Ele são todas as coisas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Dele e por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Ele são todas as coisas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Nunca se viu e nunca se ouviu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Falar de um Deus como Tu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És invencível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Pra sempre, sempre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sempre,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Porque Dele e por Ele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Ele são todas as coisas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sempre, amém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sempre,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Quão profundas riquezas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 saber e o conhecer de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Quão insondáveis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Seus juízos e os Seus caminhos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Quão profundas riquezas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saber e o conhecer de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Quão insondáveis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Seus juízos e os Seus caminhos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Digamos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sempre, sempre e sempre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Digamos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sempre, pra sempre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não há outro, e não há outro</a:t>
            </a:r>
          </a:p>
          <a:p>
            <a:pPr algn="ctr">
              <a:defRPr sz="3500"/>
            </a:pPr>
            <a:r>
              <a:t>além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não há outro além de Ti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Rei da glória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Digam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sempre,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Ele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