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O Encontro (part. Jefferson &amp; Suellen)</a:t>
            </a:r>
            <a:br/>
            <a:r>
              <a:t>Valesca Mayssa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abro mão dos meus maiores sonhos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desejo é Te ver com os anjos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Sei que existe esse lugar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o dinheiro não pode comprar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Ruas de ouro por onde eu vou andar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Sua glória não dá pra comparar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(Tão lindo, aleluia)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(E ali nós o adoraremos, será)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(Tão lindo, aleluia)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(O encontro do Noivo com a igreja será)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(Tão lindo, aleluia)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(E ali nós o adoraremos, será)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(Tão lindo) aleluia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a igreja ao Rei vai celebrar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Está tão perto esse dia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poder Te abraçar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encontro do Noivo com a igreja será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lindo,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ali nós o adoraremos, será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Tão lindo, aleluia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Ruas de ouro por onde eu vou andar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Sua glória não dá pra comparar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 igreja ao Rei vai celebrar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Está tão perto esse dia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Vou poder Te abraçar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encontro do Noivo com a igreja será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lindo,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ali nós o adoraremos, será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lindo,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encontro do Noivo com a igreja será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lindo, aleluia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ali nós o adoraremos, será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lindo, aleluia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Somos a geração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espera a Sua volta, Rei da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Somos a geração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busca a Sua face e Te adora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Somos a geração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Do arrebatamento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Enquanto esse dia não chega,</a:t>
            </a:r>
          </a:p>
          <a:p>
            <a:pPr algn="ctr">
              <a:defRPr sz="3500"/>
            </a:pPr>
            <a:r>
              <a:t>traz o avivamento, oh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traz o avivamento, oh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traz o avivamento, oh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 traz o avivamento, oh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encontro do Noivo com a igreja será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lindo,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ali nós o adoraremos, será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lindo,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encontro do Noivo com a igreja será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Tão lindo,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ali nós o adoraremos, será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lindo, aleluia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encontro do Noivo com a igreja será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lindo,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ali nós o adoraremos, será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Tão lindo,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encontro do Noivo com a igreja será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lindo, aleluia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ali nós o adoraremos, será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Tão lindo, aleluia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(O encontro do Noivo com a igreja será)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