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A Mensagem da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Rude cruz se erigiu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Dela o dia fugiu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emblema de vergonha e 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contemplo essa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nela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 a vida por mim, pecador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Sim, eu amo a mensagem da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morrer eu a vou proclamar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Levarei eu também minha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por uma coroa trocar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Desde a glória dos céus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Cordeiro de Deus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Ao calvário humilhante baixou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cruz tem pra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Atrativos sem fim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nela Jesus me salvou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eu amo a mensagem da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morrer eu a vou proclamar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Levarei eu também minha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por uma coroa trocar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Nesta cruz padeceu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por mim já morreu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Jesus, para dar-me perdão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eu me alegro na cruz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Dela vem graça e luz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minha santificação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eu amo a mensagem da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morrer eu a vou proclamar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Levarei eu também minha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por uma coroa trocar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aqui com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vergonha da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sempre levar e sofrer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Cristo vem me buscar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com Ele, no 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Uma parte da glória hei de 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Sim, eu amo a mensagem da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morrer eu a vou proclamar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Levarei eu também minha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por uma coroa trocar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