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Harpa Cristã - A Mensagem da Cruz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Rude cruz se erigiu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Dela o dia fugiu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Como emblema de vergonha e dor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contemplo essa cruz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Porque nela Jesus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Deu a vida por mim, pecador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Sim, eu amo a mensagem da cruz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Até morrer eu a vou proclamar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Levarei eu também minha cruz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Até por uma coroa trocar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Desde a glória dos céus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Cordeiro de Deus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Ao calvário humilhante baixou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Essa cruz tem pra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Atrativos sem fim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Porque nela Jesus me salvou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Sim, eu amo a mensagem da cruz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Até morrer eu a vou proclamar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Levarei eu também minha cruz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Até por uma coroa trocar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Nesta cruz padeceu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por mim já morreu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Meu Jesus, para dar-me perdão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eu me alegro na cruz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Dela vem graça e luz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Para minha santificação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Sim, eu amo a mensagem da cruz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Até morrer eu a vou proclamar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Levarei eu também minha cruz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Até por uma coroa trocar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aqui com Jesus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vergonha da cruz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Quero sempre levar e sofrer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Cristo vem me buscar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com Ele, no lar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Uma parte da glória hei de ter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Sim, eu amo a mensagem da cruz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Até morrer eu a vou proclamar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Levarei eu também minha cruz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Até por uma coroa trocar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