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Harpa Cristã - A Alma Abatida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 tu, minh'alma, a Deus suplicas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não recebes, confiando fica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Em Suas promessas, que são mui ricas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infalíveis pra te valer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que te abates, ó minha alma?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te comoves, perdendo a calma?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Não tenhas medo, em Deus espera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Porque bem cedo Jesus virá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intercede por ti, minh'alma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Espera Nele com fé e calma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 de todos teus males salva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te abençoa dos altos céus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que te abates, ó minha alma?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te comoves, perdendo a calma?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tenhas medo, em Deus espera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Porque bem cedo Jesus virá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Terás, em breve, as dores findas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No dia alegre da Sua vinda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 Cristo tarda, espera ainda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Mais um pouquinho e o verás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que te abates, ó minha alma?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te comoves, perdendo a calma?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tenhas medo, em Deus espera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Porque bem cedo Jesus virá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