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Sonda-me, Usa-me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Sonda-me, Senhor, e me conhece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 o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 conforme a Tua palavra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até que em mim se</a:t>
            </a:r>
          </a:p>
          <a:p>
            <a:pPr algn="ctr">
              <a:defRPr sz="3500"/>
            </a:pPr>
            <a:r>
              <a:t>ache só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ponte sobre 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abrigo no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flecha que acerta o alvo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ser usado da maneira</a:t>
            </a:r>
          </a:p>
          <a:p>
            <a:pPr algn="ctr">
              <a:defRPr sz="3500"/>
            </a:pPr>
            <a:r>
              <a:t>que Te agrade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qualquer hora e em qualquer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aqui a minha vida, usa-me,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usa-me,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Usa-me,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farol que brilha à noite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ponte sobre 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abrigo no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flecha que acerta o alvo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quero ser usado da maneira</a:t>
            </a:r>
          </a:p>
          <a:p>
            <a:pPr algn="ctr">
              <a:defRPr sz="3500"/>
            </a:pPr>
            <a:r>
              <a:t>que Te agrade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qualquer hora e em qualquer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aqui a minha vida, usa-me,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Sonda-me, Senhor, e me conhece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 o meu coração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Transforma-me conforme a Tua palavra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enche-me até que em mim se</a:t>
            </a:r>
          </a:p>
          <a:p>
            <a:pPr algn="ctr">
              <a:defRPr sz="3500"/>
            </a:pPr>
            <a:r>
              <a:t>ache só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Usa-me,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Usa-me (usa-me)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Como um farol que brilha à noite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ponte sobre 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abrigo no deserto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flecha que acerta o alvo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ser usado da maneira</a:t>
            </a:r>
          </a:p>
          <a:p>
            <a:pPr algn="ctr">
              <a:defRPr sz="3500"/>
            </a:pPr>
            <a:r>
              <a:t>que Te agrade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qualquer hora e em qualquer lugar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Eis aqui a minha vida, usa-me,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usa-me, Senhor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Sonda-me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Quebranta-me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usa-me,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um farol que brilha à noite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