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Gabriela Rocha - Deus Provera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posso até estar aflito, mas</a:t>
            </a:r>
          </a:p>
          <a:p>
            <a:pPr algn="ctr">
              <a:defRPr sz="3500"/>
            </a:pPr>
            <a:r>
              <a:t>nunca derrotado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posso até chorar, eu posso até sofrer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o amanhã virá e minha fé</a:t>
            </a:r>
          </a:p>
          <a:p>
            <a:pPr algn="ctr">
              <a:defRPr sz="3500"/>
            </a:pPr>
            <a:r>
              <a:t>será recompensada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meu Deus não falha, não!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posso até estar ferido, mas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Mesmo cego, me faz enxergar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Mesmo falho, me faz andar sobre</a:t>
            </a:r>
          </a:p>
          <a:p>
            <a:pPr algn="ctr">
              <a:defRPr sz="3500"/>
            </a:pPr>
            <a:r>
              <a:t>as águas, uou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vivo pela vista, não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vivo pela fé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proverá!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não vivo pelo que eu vejo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Eu vivo pela fé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proverá, Ele proverá!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proverá! Eu sei!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Aleluia, Aleluia!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nunca destruído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posso ser provado para ser aprovado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o amanhã virá e minha fé</a:t>
            </a:r>
          </a:p>
          <a:p>
            <a:pPr algn="ctr">
              <a:defRPr sz="3500"/>
            </a:pPr>
            <a:r>
              <a:t>será recompensada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meu Deus não falha, não!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Não, não, não!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vivo pela vista, não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Eu vivo pela fé, então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proverá! Deus proverá!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Olho para o alto, então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o socorro, sim!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proverá! Deus proverá!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posso até estar ferido, mas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nunca destruído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posso ser provado para ser aprovado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o amanhã virá e minha fé</a:t>
            </a:r>
          </a:p>
          <a:p>
            <a:pPr algn="ctr">
              <a:defRPr sz="3500"/>
            </a:pPr>
            <a:r>
              <a:t>será recompensada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meu Deus não falha, não!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Não, não, não! Não, não, não!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Não, não, não! Não, não, não!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Não, não, não!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vivo pela vista, não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vivo pela fé, então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proverá! Deus proverá!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Olho para o alto, então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o socorro, sim!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Deus proverá! Deus proverá! Ei!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vivo pela vista, não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vivo pela fé, então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meu Deus proverá! Ele proverá!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Olho para o alto, então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o socorro, sim!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Deus proverá! Deus proverá!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proverá!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Deus proverá!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proverá quando o azeite</a:t>
            </a:r>
          </a:p>
          <a:p>
            <a:pPr algn="ctr">
              <a:defRPr sz="3500"/>
            </a:pPr>
            <a:r>
              <a:t>e a farinha faltar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minha força se esgotar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Deus proverá! Deus proverá!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Mesmo cego, me faz enxergar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Mesmo falho, me faz andar sobre as águas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proverá quando o azeite</a:t>
            </a:r>
          </a:p>
          <a:p>
            <a:pPr algn="ctr">
              <a:defRPr sz="3500"/>
            </a:pPr>
            <a:r>
              <a:t>e a farinha faltar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minha força se esgotar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proverá! Deus proverá!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Mesmo cego, me faz enxergar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Mesmo falho, me faz andar sobre as águas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proverá quando o azeite</a:t>
            </a:r>
          </a:p>
          <a:p>
            <a:pPr algn="ctr">
              <a:defRPr sz="3500"/>
            </a:pPr>
            <a:r>
              <a:t>e a farinha faltar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minha força se esgotar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proverá! Ele proverá! Deus proverá!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