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Amar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amor toca 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Traz um sentimento maior que a paixão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Basta um olhar, um toque e nada mais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fazer feliz como só você me faz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uniu as nossas vidas de uma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cada dia é o primeiro outra vez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Como um primeiro olhar nada nunca</a:t>
            </a:r>
          </a:p>
          <a:p>
            <a:pPr algn="ctr">
              <a:defRPr sz="3500"/>
            </a:pPr>
            <a:r>
              <a:t>vai mudar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vai mudar, não vai mudar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amor toca 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tempo para, a vida vira uma canção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há nada melhor do que amar você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nunca vou te perder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Deus quem me deu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como poder sonhar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nunca acordar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