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Jefferson &amp; Suellen - Acende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Ouço um barulho diferente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como um vento veemente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vejo línguas como o que de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Pousando sobre o ambiente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estamos reunidos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casa está preparada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 soprar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Reacender a brasa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estamos reunidos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casa está preparada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soprar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Reacender a brasa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Ouço um barulho diferente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como um vento veemente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vejo línguas como o que de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Pousando sobre o ambiente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Nós estamos reunidos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casa está preparada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soprar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Reacender a brasa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Nós estamos reunidos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casa está preparada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soprar 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Reacender a brasa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Reacende a chama em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Acende outra vez Tua chama em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Acende outra vez Tua chama em nós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Acende outra vez Tua chama em nós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Aviva outra vez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nossa geração tem lenha pra queimar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incendiar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nos batizar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batiza com fogo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