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800" b="1"/>
            </a:pPr>
            <a:r>
              <a:t>Jefferson &amp; Suellen - Acende Outra Vez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Ouço um barulho diferente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É como um vento veemente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vejo línguas como o que de fogo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Pousando sobre o ambiente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Nós estamos reunidos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 casa está preparada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Reacende a chama em mim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Me batiza com fogo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Reacende a chama em mim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 nossa geração tem lenha pra queimar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Pode incendiar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Vem nos batizar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A nossa geração tem lenha pra queimar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Pode incendiar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Vem nos batizar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 nossa geração tem lenha pra queimar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Pode incendiar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Vem nos batizar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Me batiza com fogo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Reacende a chama em mim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Me batiza com fogo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Reacende a chama em mim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Pode soprar o vento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Reacender a brasa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Nós estamos reunidos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 casa está preparada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Pode soprar o vento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Reacender a brasa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Me batiza com fogo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Reacende a chama em mim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Me batiza com fogo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Reacende a chama em mim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Ouço um barulho diferente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É como um vento veemente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Eu vejo línguas como o que de fogo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Pousando sobre o ambiente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Nós estamos reunidos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 casa está preparada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Pode soprar o vento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Reacender a brasa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Nós estamos reunidos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 casa está preparada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Pode soprar o vento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Reacender a brasa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Me batiza com fogo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Reacende a chama em mim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Me batiza com fogo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Reacende a chama em mim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Acende outra vez Tua chama em nós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Aviva outra vez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Aviva outra vez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Acende outra vez Tua chama em nós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Aviva outra vez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Aviva outra vez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Acende outra vez Tua chama em nós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Aviva outra vez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Aviva outra vez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 nossa geração tem lenha pra queimar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Pode incendiar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Vem nos batizar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 nossa geração tem lenha pra queimar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Pode incendiar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Vem nos batizar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 nossa geração tem lenha pra queimar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Pode incendiar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Vem nos batizar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 nossa geração tem lenha pra queimar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Pode incendiar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Vem nos batizar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Me batiza com fogo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